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Pulse para desplazar la página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s-ES" sz="2000" spc="-1" strike="noStrike">
                <a:latin typeface="Arial"/>
              </a:rPr>
              <a:t>Pulse para editar el formato de las notas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s-ES" sz="1400" spc="-1" strike="noStrike">
                <a:latin typeface="Times New Roman"/>
              </a:rPr>
              <a:t>&lt;cabecera&gt;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s-ES" sz="1400" spc="-1" strike="noStrike">
                <a:latin typeface="Times New Roman"/>
              </a:rPr>
              <a:t>&lt;fecha/hora&gt;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s-ES" sz="1400" spc="-1" strike="noStrike">
                <a:latin typeface="Times New Roman"/>
              </a:rPr>
              <a:t>&lt;pie de página&gt;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29DAD3E6-E6CE-4BF4-991C-15DC72F6B65D}" type="slidenum">
              <a:rPr b="0" lang="es-ES" sz="1400" spc="-1" strike="noStrike">
                <a:latin typeface="Times New Roman"/>
              </a:rPr>
              <a:t>&lt;número&gt;</a:t>
            </a:fld>
            <a:endParaRPr b="0" lang="es-E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440" cy="3085920"/>
          </a:xfrm>
          <a:prstGeom prst="rect">
            <a:avLst/>
          </a:prstGeom>
        </p:spPr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endParaRPr b="0" lang="es-ES" sz="2000" spc="-1" strike="noStrike">
              <a:latin typeface="Arial"/>
            </a:endParaRPr>
          </a:p>
        </p:txBody>
      </p:sp>
      <p:sp>
        <p:nvSpPr>
          <p:cNvPr id="8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63F401A4-4514-4477-AD99-C933679DABA9}" type="slidenum">
              <a:rPr b="0" lang="es-ES" sz="1400" spc="-1" strike="noStrike">
                <a:latin typeface="Times New Roman"/>
              </a:rPr>
              <a:t>&lt;número&gt;</a:t>
            </a:fld>
            <a:endParaRPr b="0" lang="es-ES" sz="14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Pulse para editar el formato del </a:t>
            </a:r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texto de título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Pulse para editar el formato de esquema del texto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p>
            <a:endParaRPr b="0" lang="es-E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p>
            <a:endParaRPr b="0" lang="es-ES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84233B88-0550-4D68-9BC0-9E50A02E5CFC}" type="slidenum">
              <a:rPr b="0" lang="es-ES" sz="1200" spc="-1" strike="noStrike">
                <a:solidFill>
                  <a:srgbClr val="888888"/>
                </a:solidFill>
                <a:latin typeface="Calibri"/>
                <a:ea typeface="Calibri"/>
              </a:rPr>
              <a:t>&lt;número&gt;</a:t>
            </a:fld>
            <a:endParaRPr b="0" lang="es-E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99360" y="129240"/>
            <a:ext cx="8964720" cy="4590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2"/>
          <p:cNvSpPr/>
          <p:nvPr/>
        </p:nvSpPr>
        <p:spPr>
          <a:xfrm flipH="1" rot="10800000">
            <a:off x="9064440" y="4719960"/>
            <a:ext cx="8964720" cy="4590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CustomShape 3"/>
          <p:cNvSpPr/>
          <p:nvPr/>
        </p:nvSpPr>
        <p:spPr>
          <a:xfrm>
            <a:off x="99360" y="129240"/>
            <a:ext cx="8964720" cy="5754960"/>
          </a:xfrm>
          <a:prstGeom prst="rect">
            <a:avLst/>
          </a:prstGeom>
          <a:noFill/>
          <a:ln w="190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CustomShape 4"/>
          <p:cNvSpPr/>
          <p:nvPr/>
        </p:nvSpPr>
        <p:spPr>
          <a:xfrm>
            <a:off x="3524400" y="1407600"/>
            <a:ext cx="1924200" cy="191412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CustomShape 5"/>
          <p:cNvSpPr/>
          <p:nvPr/>
        </p:nvSpPr>
        <p:spPr>
          <a:xfrm>
            <a:off x="4876920" y="2050920"/>
            <a:ext cx="190080" cy="20556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6"/>
          <p:cNvSpPr/>
          <p:nvPr/>
        </p:nvSpPr>
        <p:spPr>
          <a:xfrm rot="10489800">
            <a:off x="4826520" y="2531160"/>
            <a:ext cx="572040" cy="560160"/>
          </a:xfrm>
          <a:prstGeom prst="arc">
            <a:avLst>
              <a:gd name="adj1" fmla="val 16200000"/>
              <a:gd name="adj2" fmla="val 21352244"/>
            </a:avLst>
          </a:prstGeom>
          <a:noFill/>
          <a:ln w="190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CustomShape 7"/>
          <p:cNvSpPr/>
          <p:nvPr/>
        </p:nvSpPr>
        <p:spPr>
          <a:xfrm>
            <a:off x="3364920" y="2188080"/>
            <a:ext cx="157320" cy="266760"/>
          </a:xfrm>
          <a:custGeom>
            <a:avLst/>
            <a:gdLst/>
            <a:ahLst/>
            <a:rect l="l" t="t" r="r" b="b"/>
            <a:pathLst>
              <a:path w="157801" h="267227">
                <a:moveTo>
                  <a:pt x="156276" y="7710"/>
                </a:moveTo>
                <a:cubicBezTo>
                  <a:pt x="134672" y="1032"/>
                  <a:pt x="113069" y="-5645"/>
                  <a:pt x="90288" y="7710"/>
                </a:cubicBezTo>
                <a:cubicBezTo>
                  <a:pt x="67507" y="21065"/>
                  <a:pt x="34513" y="60343"/>
                  <a:pt x="19587" y="87838"/>
                </a:cubicBezTo>
                <a:cubicBezTo>
                  <a:pt x="4661" y="115333"/>
                  <a:pt x="-2409" y="145184"/>
                  <a:pt x="733" y="172679"/>
                </a:cubicBezTo>
                <a:cubicBezTo>
                  <a:pt x="3875" y="200174"/>
                  <a:pt x="18802" y="237096"/>
                  <a:pt x="38441" y="252807"/>
                </a:cubicBezTo>
                <a:cubicBezTo>
                  <a:pt x="58080" y="268518"/>
                  <a:pt x="98930" y="265376"/>
                  <a:pt x="118569" y="266947"/>
                </a:cubicBezTo>
                <a:cubicBezTo>
                  <a:pt x="138208" y="268518"/>
                  <a:pt x="151563" y="263019"/>
                  <a:pt x="156276" y="262233"/>
                </a:cubicBezTo>
                <a:cubicBezTo>
                  <a:pt x="160989" y="261447"/>
                  <a:pt x="153919" y="261840"/>
                  <a:pt x="146849" y="262233"/>
                </a:cubicBezTo>
              </a:path>
            </a:pathLst>
          </a:custGeom>
          <a:noFill/>
          <a:ln w="190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8"/>
          <p:cNvSpPr/>
          <p:nvPr/>
        </p:nvSpPr>
        <p:spPr>
          <a:xfrm rot="10800000">
            <a:off x="5648760" y="2520360"/>
            <a:ext cx="218160" cy="320040"/>
          </a:xfrm>
          <a:custGeom>
            <a:avLst/>
            <a:gdLst/>
            <a:ahLst/>
            <a:rect l="l" t="t" r="r" b="b"/>
            <a:pathLst>
              <a:path w="157801" h="267227">
                <a:moveTo>
                  <a:pt x="156276" y="7710"/>
                </a:moveTo>
                <a:cubicBezTo>
                  <a:pt x="134672" y="1032"/>
                  <a:pt x="113069" y="-5645"/>
                  <a:pt x="90288" y="7710"/>
                </a:cubicBezTo>
                <a:cubicBezTo>
                  <a:pt x="67507" y="21065"/>
                  <a:pt x="34513" y="60343"/>
                  <a:pt x="19587" y="87838"/>
                </a:cubicBezTo>
                <a:cubicBezTo>
                  <a:pt x="4661" y="115333"/>
                  <a:pt x="-2409" y="145184"/>
                  <a:pt x="733" y="172679"/>
                </a:cubicBezTo>
                <a:cubicBezTo>
                  <a:pt x="3875" y="200174"/>
                  <a:pt x="18802" y="237096"/>
                  <a:pt x="38441" y="252807"/>
                </a:cubicBezTo>
                <a:cubicBezTo>
                  <a:pt x="58080" y="268518"/>
                  <a:pt x="98930" y="265376"/>
                  <a:pt x="118569" y="266947"/>
                </a:cubicBezTo>
                <a:cubicBezTo>
                  <a:pt x="138208" y="268518"/>
                  <a:pt x="151563" y="263019"/>
                  <a:pt x="156276" y="262233"/>
                </a:cubicBezTo>
                <a:cubicBezTo>
                  <a:pt x="160989" y="261447"/>
                  <a:pt x="153919" y="261840"/>
                  <a:pt x="146849" y="262233"/>
                </a:cubicBezTo>
              </a:path>
            </a:pathLst>
          </a:custGeom>
          <a:noFill/>
          <a:ln w="190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9"/>
          <p:cNvSpPr/>
          <p:nvPr/>
        </p:nvSpPr>
        <p:spPr>
          <a:xfrm rot="9316800">
            <a:off x="4789080" y="2422080"/>
            <a:ext cx="625320" cy="587520"/>
          </a:xfrm>
          <a:prstGeom prst="arc">
            <a:avLst>
              <a:gd name="adj1" fmla="val 16200000"/>
              <a:gd name="adj2" fmla="val 21168704"/>
            </a:avLst>
          </a:prstGeom>
          <a:noFill/>
          <a:ln w="190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10"/>
          <p:cNvSpPr/>
          <p:nvPr/>
        </p:nvSpPr>
        <p:spPr>
          <a:xfrm>
            <a:off x="936000" y="119880"/>
            <a:ext cx="15840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r>
              <a:rPr b="0" lang="es-ES" sz="1200" spc="-1" strike="noStrike">
                <a:solidFill>
                  <a:srgbClr val="000000"/>
                </a:solidFill>
                <a:latin typeface="Calibri"/>
                <a:ea typeface="Calibri"/>
              </a:rPr>
              <a:t>¿Qué piensa? ¿Cómo se siente?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57" name="CustomShape 11"/>
          <p:cNvSpPr/>
          <p:nvPr/>
        </p:nvSpPr>
        <p:spPr>
          <a:xfrm>
            <a:off x="0" y="1161360"/>
            <a:ext cx="1752480" cy="63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0" lang="es-ES" sz="1200" spc="-1" strike="noStrike">
                <a:solidFill>
                  <a:srgbClr val="000000"/>
                </a:solidFill>
                <a:latin typeface="Calibri"/>
                <a:ea typeface="Calibri"/>
              </a:rPr>
              <a:t>¿Qué escucha?</a:t>
            </a:r>
            <a:endParaRPr b="0" lang="es-ES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ES" sz="1200" spc="-1" strike="noStrike">
                <a:solidFill>
                  <a:srgbClr val="000000"/>
                </a:solidFill>
                <a:latin typeface="Calibri"/>
                <a:ea typeface="Calibri"/>
              </a:rPr>
              <a:t>¿Qué le dicen?</a:t>
            </a:r>
            <a:endParaRPr b="0" lang="es-ES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200" spc="-1" strike="noStrike">
              <a:latin typeface="Arial"/>
            </a:endParaRPr>
          </a:p>
        </p:txBody>
      </p:sp>
      <p:sp>
        <p:nvSpPr>
          <p:cNvPr id="58" name="CustomShape 12"/>
          <p:cNvSpPr/>
          <p:nvPr/>
        </p:nvSpPr>
        <p:spPr>
          <a:xfrm>
            <a:off x="7560000" y="1296000"/>
            <a:ext cx="1165320" cy="27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r">
              <a:lnSpc>
                <a:spcPct val="100000"/>
              </a:lnSpc>
            </a:pPr>
            <a:r>
              <a:rPr b="0" lang="es-ES" sz="1200" spc="-1" strike="noStrike">
                <a:solidFill>
                  <a:srgbClr val="000000"/>
                </a:solidFill>
                <a:latin typeface="Calibri"/>
                <a:ea typeface="Calibri"/>
              </a:rPr>
              <a:t>¿Qué ve?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59" name="CustomShape 13"/>
          <p:cNvSpPr/>
          <p:nvPr/>
        </p:nvSpPr>
        <p:spPr>
          <a:xfrm>
            <a:off x="3044520" y="3325680"/>
            <a:ext cx="2859480" cy="27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0" lang="es-ES" sz="1200" spc="-1" strike="noStrike">
                <a:solidFill>
                  <a:srgbClr val="000000"/>
                </a:solidFill>
                <a:latin typeface="Calibri"/>
                <a:ea typeface="Calibri"/>
              </a:rPr>
              <a:t>¿Qué hace? ¿Qué dice?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60" name="CustomShape 14"/>
          <p:cNvSpPr/>
          <p:nvPr/>
        </p:nvSpPr>
        <p:spPr>
          <a:xfrm>
            <a:off x="99360" y="4719960"/>
            <a:ext cx="896472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CustomShape 15"/>
          <p:cNvSpPr/>
          <p:nvPr/>
        </p:nvSpPr>
        <p:spPr>
          <a:xfrm rot="10800000">
            <a:off x="4524480" y="5884560"/>
            <a:ext cx="360" cy="1164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CustomShape 16"/>
          <p:cNvSpPr/>
          <p:nvPr/>
        </p:nvSpPr>
        <p:spPr>
          <a:xfrm>
            <a:off x="0" y="4719600"/>
            <a:ext cx="4596480" cy="27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0" lang="es-ES" sz="1200" spc="-1" strike="noStrike">
                <a:solidFill>
                  <a:srgbClr val="000000"/>
                </a:solidFill>
                <a:latin typeface="Calibri"/>
                <a:ea typeface="Calibri"/>
              </a:rPr>
              <a:t>¿Cuáles son sus dificultades y las barreras del entorno?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63" name="CustomShape 17"/>
          <p:cNvSpPr/>
          <p:nvPr/>
        </p:nvSpPr>
        <p:spPr>
          <a:xfrm>
            <a:off x="4370760" y="4727880"/>
            <a:ext cx="46936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</a:pPr>
            <a:r>
              <a:rPr b="0" lang="es-ES" sz="1200" spc="-1" strike="noStrike">
                <a:solidFill>
                  <a:srgbClr val="000000"/>
                </a:solidFill>
                <a:latin typeface="Calibri"/>
                <a:ea typeface="Calibri"/>
              </a:rPr>
              <a:t>¿Cuáles son sus puntos fuertes y las oportunidades del contexto?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64" name="CustomShape 18"/>
          <p:cNvSpPr/>
          <p:nvPr/>
        </p:nvSpPr>
        <p:spPr>
          <a:xfrm>
            <a:off x="2988360" y="5878080"/>
            <a:ext cx="3077640" cy="41976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noFill/>
          <a:ln w="190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1" lang="es-ES" sz="1400" spc="-1" strike="noStrike">
                <a:solidFill>
                  <a:srgbClr val="000000"/>
                </a:solidFill>
                <a:latin typeface="Calibri"/>
                <a:ea typeface="Calibri"/>
              </a:rPr>
              <a:t>PLAN DE ACCIÓN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65" name="CustomShape 19"/>
          <p:cNvSpPr/>
          <p:nvPr/>
        </p:nvSpPr>
        <p:spPr>
          <a:xfrm>
            <a:off x="7824960" y="6355800"/>
            <a:ext cx="1296000" cy="53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es-ES" sz="600" spc="-1" strike="noStrike">
                <a:solidFill>
                  <a:srgbClr val="000000"/>
                </a:solidFill>
                <a:latin typeface="Calibri"/>
                <a:ea typeface="Calibri"/>
              </a:rPr>
              <a:t>Javier </a:t>
            </a:r>
            <a:r>
              <a:rPr b="1" lang="es-ES" sz="490" spc="-1" strike="noStrike">
                <a:solidFill>
                  <a:srgbClr val="000000"/>
                </a:solidFill>
                <a:latin typeface="Calibri"/>
                <a:ea typeface="Calibri"/>
              </a:rPr>
              <a:t>Agustí</a:t>
            </a:r>
            <a:endParaRPr b="0" lang="es-ES" sz="49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es-ES" sz="600" spc="-1" strike="noStrike">
                <a:solidFill>
                  <a:srgbClr val="000000"/>
                </a:solidFill>
                <a:latin typeface="Calibri"/>
                <a:ea typeface="Calibri"/>
              </a:rPr>
              <a:t>Mábel Villaescusa</a:t>
            </a:r>
            <a:endParaRPr b="0" lang="es-ES" sz="6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es-ES" sz="600" spc="-1" strike="noStrike">
                <a:solidFill>
                  <a:srgbClr val="000000"/>
                </a:solidFill>
                <a:latin typeface="Calibri"/>
                <a:ea typeface="Calibri"/>
              </a:rPr>
              <a:t>Adaptado de XPLANE</a:t>
            </a:r>
            <a:endParaRPr b="0" lang="es-ES" sz="600" spc="-1" strike="noStrike">
              <a:latin typeface="Arial"/>
            </a:endParaRPr>
          </a:p>
        </p:txBody>
      </p:sp>
      <p:pic>
        <p:nvPicPr>
          <p:cNvPr id="66" name="Google Shape;108;p1" descr=""/>
          <p:cNvPicPr/>
          <p:nvPr/>
        </p:nvPicPr>
        <p:blipFill>
          <a:blip r:embed="rId1"/>
          <a:stretch/>
        </p:blipFill>
        <p:spPr>
          <a:xfrm>
            <a:off x="6480000" y="5898960"/>
            <a:ext cx="639720" cy="456840"/>
          </a:xfrm>
          <a:prstGeom prst="rect">
            <a:avLst/>
          </a:prstGeom>
          <a:ln>
            <a:noFill/>
          </a:ln>
        </p:spPr>
      </p:pic>
      <p:sp>
        <p:nvSpPr>
          <p:cNvPr id="67" name="CustomShape 20"/>
          <p:cNvSpPr/>
          <p:nvPr/>
        </p:nvSpPr>
        <p:spPr>
          <a:xfrm>
            <a:off x="99360" y="6355800"/>
            <a:ext cx="7611480" cy="49176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21"/>
          <p:cNvSpPr/>
          <p:nvPr/>
        </p:nvSpPr>
        <p:spPr>
          <a:xfrm>
            <a:off x="460800" y="1721880"/>
            <a:ext cx="2080800" cy="172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TextShape 22"/>
          <p:cNvSpPr txBox="1"/>
          <p:nvPr/>
        </p:nvSpPr>
        <p:spPr>
          <a:xfrm>
            <a:off x="7608960" y="6313320"/>
            <a:ext cx="1512000" cy="319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r"/>
            <a:r>
              <a:rPr b="0" lang="es-ES" sz="800" spc="-1" strike="noStrike">
                <a:latin typeface="Arial"/>
              </a:rPr>
              <a:t>Basada en la plantilla </a:t>
            </a:r>
            <a:endParaRPr b="0" lang="es-ES" sz="800" spc="-1" strike="noStrike">
              <a:latin typeface="Arial"/>
            </a:endParaRPr>
          </a:p>
          <a:p>
            <a:pPr algn="r"/>
            <a:r>
              <a:rPr b="0" lang="es-ES" sz="800" spc="-1" strike="noStrike">
                <a:latin typeface="Arial"/>
              </a:rPr>
              <a:t>CC-BY-NC-SA de:</a:t>
            </a:r>
            <a:endParaRPr b="0" lang="es-ES" sz="800" spc="-1" strike="noStrike">
              <a:latin typeface="Arial"/>
            </a:endParaRPr>
          </a:p>
        </p:txBody>
      </p:sp>
      <p:sp>
        <p:nvSpPr>
          <p:cNvPr id="70" name="TextShape 23"/>
          <p:cNvSpPr txBox="1"/>
          <p:nvPr/>
        </p:nvSpPr>
        <p:spPr>
          <a:xfrm>
            <a:off x="7048080" y="5920920"/>
            <a:ext cx="2016000" cy="487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s-ES" sz="1400" spc="-1" strike="noStrike">
                <a:latin typeface="Arial"/>
              </a:rPr>
              <a:t>BY Nombre y apellidos autor/a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71" name="TextShape 24"/>
          <p:cNvSpPr txBox="1"/>
          <p:nvPr/>
        </p:nvSpPr>
        <p:spPr>
          <a:xfrm>
            <a:off x="2376000" y="157680"/>
            <a:ext cx="4536000" cy="1080000"/>
          </a:xfrm>
          <a:prstGeom prst="rect">
            <a:avLst/>
          </a:prstGeom>
          <a:solidFill>
            <a:srgbClr val="fffbcc"/>
          </a:solidFill>
          <a:ln>
            <a:noFill/>
          </a:ln>
        </p:spPr>
        <p:txBody>
          <a:bodyPr lIns="90000" rIns="90000" tIns="45000" bIns="45000"/>
          <a:p>
            <a:r>
              <a:rPr b="0" lang="es-ES" sz="1000" spc="-1" strike="noStrike">
                <a:latin typeface="Arial"/>
              </a:rPr>
              <a:t>&lt;&lt;Rellenar cuadro de texto&gt;&gt;</a:t>
            </a:r>
            <a:endParaRPr b="0" lang="es-ES" sz="1000" spc="-1" strike="noStrike">
              <a:latin typeface="Arial"/>
            </a:endParaRPr>
          </a:p>
        </p:txBody>
      </p:sp>
      <p:sp>
        <p:nvSpPr>
          <p:cNvPr id="72" name="TextShape 25"/>
          <p:cNvSpPr txBox="1"/>
          <p:nvPr/>
        </p:nvSpPr>
        <p:spPr>
          <a:xfrm>
            <a:off x="6048000" y="1728000"/>
            <a:ext cx="3016080" cy="1440000"/>
          </a:xfrm>
          <a:prstGeom prst="rect">
            <a:avLst/>
          </a:prstGeom>
          <a:solidFill>
            <a:srgbClr val="fffbcc"/>
          </a:solidFill>
          <a:ln>
            <a:noFill/>
          </a:ln>
        </p:spPr>
        <p:txBody>
          <a:bodyPr lIns="90000" rIns="90000" tIns="45000" bIns="45000"/>
          <a:p>
            <a:r>
              <a:rPr b="0" lang="es-ES" sz="1000" spc="-1" strike="noStrike">
                <a:latin typeface="Arial"/>
              </a:rPr>
              <a:t>&lt;&lt;Rellenar cuadro de texto&gt;&gt;</a:t>
            </a:r>
            <a:endParaRPr b="0" lang="es-ES" sz="1000" spc="-1" strike="noStrike">
              <a:latin typeface="Arial"/>
            </a:endParaRPr>
          </a:p>
        </p:txBody>
      </p:sp>
      <p:sp>
        <p:nvSpPr>
          <p:cNvPr id="73" name="TextShape 26"/>
          <p:cNvSpPr txBox="1"/>
          <p:nvPr/>
        </p:nvSpPr>
        <p:spPr>
          <a:xfrm>
            <a:off x="115920" y="1728000"/>
            <a:ext cx="3016080" cy="1440000"/>
          </a:xfrm>
          <a:prstGeom prst="rect">
            <a:avLst/>
          </a:prstGeom>
          <a:solidFill>
            <a:srgbClr val="fffbcc"/>
          </a:solidFill>
          <a:ln>
            <a:noFill/>
          </a:ln>
        </p:spPr>
        <p:txBody>
          <a:bodyPr lIns="90000" rIns="90000" tIns="45000" bIns="45000"/>
          <a:p>
            <a:r>
              <a:rPr b="0" lang="es-ES" sz="1000" spc="-1" strike="noStrike">
                <a:latin typeface="Arial"/>
              </a:rPr>
              <a:t>&lt;&lt;Rellenar cuadro de texto&gt;&gt;</a:t>
            </a:r>
            <a:endParaRPr b="0" lang="es-ES" sz="1000" spc="-1" strike="noStrike">
              <a:latin typeface="Arial"/>
            </a:endParaRPr>
          </a:p>
        </p:txBody>
      </p:sp>
      <p:sp>
        <p:nvSpPr>
          <p:cNvPr id="74" name="TextShape 27"/>
          <p:cNvSpPr txBox="1"/>
          <p:nvPr/>
        </p:nvSpPr>
        <p:spPr>
          <a:xfrm>
            <a:off x="2304000" y="3600000"/>
            <a:ext cx="4536000" cy="1080000"/>
          </a:xfrm>
          <a:prstGeom prst="rect">
            <a:avLst/>
          </a:prstGeom>
          <a:solidFill>
            <a:srgbClr val="fffbcc"/>
          </a:solidFill>
          <a:ln>
            <a:noFill/>
          </a:ln>
        </p:spPr>
        <p:txBody>
          <a:bodyPr lIns="90000" rIns="90000" tIns="45000" bIns="45000"/>
          <a:p>
            <a:r>
              <a:rPr b="0" lang="es-ES" sz="1000" spc="-1" strike="noStrike">
                <a:latin typeface="Arial"/>
              </a:rPr>
              <a:t>&lt;&lt;Rellenar cuadro de texto&gt;&gt;</a:t>
            </a:r>
            <a:endParaRPr b="0" lang="es-ES" sz="1000" spc="-1" strike="noStrike">
              <a:latin typeface="Arial"/>
            </a:endParaRPr>
          </a:p>
        </p:txBody>
      </p:sp>
      <p:sp>
        <p:nvSpPr>
          <p:cNvPr id="75" name="TextShape 28"/>
          <p:cNvSpPr txBox="1"/>
          <p:nvPr/>
        </p:nvSpPr>
        <p:spPr>
          <a:xfrm>
            <a:off x="144000" y="5040000"/>
            <a:ext cx="4320000" cy="792000"/>
          </a:xfrm>
          <a:prstGeom prst="rect">
            <a:avLst/>
          </a:prstGeom>
          <a:solidFill>
            <a:srgbClr val="fffbcc"/>
          </a:solidFill>
          <a:ln>
            <a:noFill/>
          </a:ln>
        </p:spPr>
        <p:txBody>
          <a:bodyPr lIns="90000" rIns="90000" tIns="45000" bIns="45000"/>
          <a:p>
            <a:r>
              <a:rPr b="0" lang="es-ES" sz="1000" spc="-1" strike="noStrike">
                <a:latin typeface="Arial"/>
              </a:rPr>
              <a:t>&lt;&lt;Rellenar cuadro de texto&gt;&gt;</a:t>
            </a:r>
            <a:endParaRPr b="0" lang="es-ES" sz="1000" spc="-1" strike="noStrike">
              <a:latin typeface="Arial"/>
            </a:endParaRPr>
          </a:p>
        </p:txBody>
      </p:sp>
      <p:sp>
        <p:nvSpPr>
          <p:cNvPr id="76" name="TextShape 29"/>
          <p:cNvSpPr txBox="1"/>
          <p:nvPr/>
        </p:nvSpPr>
        <p:spPr>
          <a:xfrm>
            <a:off x="4536000" y="5112000"/>
            <a:ext cx="4528080" cy="766080"/>
          </a:xfrm>
          <a:prstGeom prst="rect">
            <a:avLst/>
          </a:prstGeom>
          <a:solidFill>
            <a:srgbClr val="fffbcc"/>
          </a:solidFill>
          <a:ln>
            <a:noFill/>
          </a:ln>
        </p:spPr>
        <p:txBody>
          <a:bodyPr lIns="90000" rIns="90000" tIns="45000" bIns="45000"/>
          <a:p>
            <a:r>
              <a:rPr b="0" lang="es-ES" sz="1000" spc="-1" strike="noStrike">
                <a:latin typeface="Arial"/>
              </a:rPr>
              <a:t>&lt;&lt;Rellenar cuadro de texto&gt;&gt;</a:t>
            </a:r>
            <a:endParaRPr b="0" lang="es-ES" sz="1000" spc="-1" strike="noStrike">
              <a:latin typeface="Arial"/>
            </a:endParaRPr>
          </a:p>
        </p:txBody>
      </p:sp>
      <p:sp>
        <p:nvSpPr>
          <p:cNvPr id="77" name="TextShape 30"/>
          <p:cNvSpPr txBox="1"/>
          <p:nvPr/>
        </p:nvSpPr>
        <p:spPr>
          <a:xfrm>
            <a:off x="99360" y="6355800"/>
            <a:ext cx="7611480" cy="491760"/>
          </a:xfrm>
          <a:prstGeom prst="rect">
            <a:avLst/>
          </a:prstGeom>
          <a:solidFill>
            <a:srgbClr val="fffbcc"/>
          </a:solidFill>
          <a:ln>
            <a:noFill/>
          </a:ln>
        </p:spPr>
        <p:txBody>
          <a:bodyPr lIns="90000" rIns="90000" tIns="45000" bIns="45000"/>
          <a:p>
            <a:r>
              <a:rPr b="0" lang="es-ES" sz="1000" spc="-1" strike="noStrike">
                <a:latin typeface="Arial"/>
              </a:rPr>
              <a:t>&lt;&lt;Rellenar cuadro de texto&gt;&gt;</a:t>
            </a:r>
            <a:endParaRPr b="0" lang="es-ES" sz="10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2019-08-14T07:27:20Z</dcterms:created>
  <dc:creator>Usuario de Microsoft Office</dc:creator>
  <dc:description/>
  <dc:language>es-ES</dc:language>
  <cp:lastModifiedBy/>
  <dcterms:modified xsi:type="dcterms:W3CDTF">2020-02-18T11:22:28Z</dcterms:modified>
  <cp:revision>2</cp:revision>
  <dc:subject/>
  <dc:title/>
</cp:coreProperties>
</file>