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7560000" cy="10692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004514" y="685800"/>
            <a:ext cx="48495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1004514" y="685800"/>
            <a:ext cx="48495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3.png"/><Relationship Id="rId3" Type="http://schemas.openxmlformats.org/officeDocument/2006/relationships/image" Target="../media/image02.png"/><Relationship Id="rId4" Type="http://schemas.openxmlformats.org/officeDocument/2006/relationships/image" Target="../media/image00.png"/><Relationship Id="rId9" Type="http://schemas.openxmlformats.org/officeDocument/2006/relationships/image" Target="../media/image05.png"/><Relationship Id="rId5" Type="http://schemas.openxmlformats.org/officeDocument/2006/relationships/image" Target="../media/image01.png"/><Relationship Id="rId6" Type="http://schemas.openxmlformats.org/officeDocument/2006/relationships/image" Target="../media/image04.png"/><Relationship Id="rId7" Type="http://schemas.openxmlformats.org/officeDocument/2006/relationships/image" Target="../media/image06.png"/><Relationship Id="rId8" Type="http://schemas.openxmlformats.org/officeDocument/2006/relationships/image" Target="../media/image0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64477" y="1094388"/>
            <a:ext cx="9963000" cy="3016800"/>
          </a:xfrm>
          <a:prstGeom prst="rect">
            <a:avLst/>
          </a:prstGeom>
        </p:spPr>
        <p:txBody>
          <a:bodyPr anchorCtr="0" anchor="b" bIns="116050" lIns="116050" rIns="116050" tIns="116050"/>
          <a:lstStyle>
            <a:lvl1pPr lvl="0" rtl="0" algn="ctr">
              <a:spcBef>
                <a:spcPts val="0"/>
              </a:spcBef>
              <a:buSzPct val="100000"/>
              <a:defRPr sz="6600"/>
            </a:lvl1pPr>
            <a:lvl2pPr lvl="1" rtl="0" algn="ctr">
              <a:spcBef>
                <a:spcPts val="0"/>
              </a:spcBef>
              <a:buSzPct val="100000"/>
              <a:defRPr sz="6600"/>
            </a:lvl2pPr>
            <a:lvl3pPr lvl="2" rtl="0" algn="ctr">
              <a:spcBef>
                <a:spcPts val="0"/>
              </a:spcBef>
              <a:buSzPct val="100000"/>
              <a:defRPr sz="6600"/>
            </a:lvl3pPr>
            <a:lvl4pPr lvl="3" rtl="0" algn="ctr">
              <a:spcBef>
                <a:spcPts val="0"/>
              </a:spcBef>
              <a:buSzPct val="100000"/>
              <a:defRPr sz="6600"/>
            </a:lvl4pPr>
            <a:lvl5pPr lvl="4" rtl="0" algn="ctr">
              <a:spcBef>
                <a:spcPts val="0"/>
              </a:spcBef>
              <a:buSzPct val="100000"/>
              <a:defRPr sz="6600"/>
            </a:lvl5pPr>
            <a:lvl6pPr lvl="5" rtl="0" algn="ctr">
              <a:spcBef>
                <a:spcPts val="0"/>
              </a:spcBef>
              <a:buSzPct val="100000"/>
              <a:defRPr sz="6600"/>
            </a:lvl6pPr>
            <a:lvl7pPr lvl="6" rtl="0" algn="ctr">
              <a:spcBef>
                <a:spcPts val="0"/>
              </a:spcBef>
              <a:buSzPct val="100000"/>
              <a:defRPr sz="6600"/>
            </a:lvl7pPr>
            <a:lvl8pPr lvl="7" rtl="0" algn="ctr">
              <a:spcBef>
                <a:spcPts val="0"/>
              </a:spcBef>
              <a:buSzPct val="100000"/>
              <a:defRPr sz="6600"/>
            </a:lvl8pPr>
            <a:lvl9pPr lvl="8" rtl="0" algn="ctr">
              <a:spcBef>
                <a:spcPts val="0"/>
              </a:spcBef>
              <a:buSzPct val="100000"/>
              <a:defRPr sz="66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6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64468" y="1625800"/>
            <a:ext cx="9963000" cy="2886000"/>
          </a:xfrm>
          <a:prstGeom prst="rect">
            <a:avLst/>
          </a:prstGeom>
        </p:spPr>
        <p:txBody>
          <a:bodyPr anchorCtr="0" anchor="b" bIns="116050" lIns="116050" rIns="116050" tIns="116050"/>
          <a:lstStyle>
            <a:lvl1pPr lvl="0" rtl="0" algn="ctr">
              <a:spcBef>
                <a:spcPts val="0"/>
              </a:spcBef>
              <a:buSzPct val="100000"/>
              <a:defRPr sz="15200"/>
            </a:lvl1pPr>
            <a:lvl2pPr lvl="1" rtl="0" algn="ctr">
              <a:spcBef>
                <a:spcPts val="0"/>
              </a:spcBef>
              <a:buSzPct val="100000"/>
              <a:defRPr sz="15200"/>
            </a:lvl2pPr>
            <a:lvl3pPr lvl="2" rtl="0" algn="ctr">
              <a:spcBef>
                <a:spcPts val="0"/>
              </a:spcBef>
              <a:buSzPct val="100000"/>
              <a:defRPr sz="15200"/>
            </a:lvl3pPr>
            <a:lvl4pPr lvl="3" rtl="0" algn="ctr">
              <a:spcBef>
                <a:spcPts val="0"/>
              </a:spcBef>
              <a:buSzPct val="100000"/>
              <a:defRPr sz="15200"/>
            </a:lvl4pPr>
            <a:lvl5pPr lvl="4" rtl="0" algn="ctr">
              <a:spcBef>
                <a:spcPts val="0"/>
              </a:spcBef>
              <a:buSzPct val="100000"/>
              <a:defRPr sz="15200"/>
            </a:lvl5pPr>
            <a:lvl6pPr lvl="5" rtl="0" algn="ctr">
              <a:spcBef>
                <a:spcPts val="0"/>
              </a:spcBef>
              <a:buSzPct val="100000"/>
              <a:defRPr sz="15200"/>
            </a:lvl6pPr>
            <a:lvl7pPr lvl="6" rtl="0" algn="ctr">
              <a:spcBef>
                <a:spcPts val="0"/>
              </a:spcBef>
              <a:buSzPct val="100000"/>
              <a:defRPr sz="15200"/>
            </a:lvl7pPr>
            <a:lvl8pPr lvl="7" rtl="0" algn="ctr">
              <a:spcBef>
                <a:spcPts val="0"/>
              </a:spcBef>
              <a:buSzPct val="100000"/>
              <a:defRPr sz="15200"/>
            </a:lvl8pPr>
            <a:lvl9pPr lvl="8" rtl="0" algn="ctr">
              <a:spcBef>
                <a:spcPts val="0"/>
              </a:spcBef>
              <a:buSzPct val="100000"/>
              <a:defRPr sz="152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64468" y="4633191"/>
            <a:ext cx="9963000" cy="1911900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 algn="ctr">
              <a:spcBef>
                <a:spcPts val="0"/>
              </a:spcBef>
              <a:defRPr/>
            </a:lvl1pPr>
            <a:lvl2pPr lvl="1" rtl="0" algn="ctr">
              <a:spcBef>
                <a:spcPts val="0"/>
              </a:spcBef>
              <a:defRPr/>
            </a:lvl2pPr>
            <a:lvl3pPr lvl="2" rtl="0" algn="ctr">
              <a:spcBef>
                <a:spcPts val="0"/>
              </a:spcBef>
              <a:defRPr/>
            </a:lvl3pPr>
            <a:lvl4pPr lvl="3" rtl="0" algn="ctr">
              <a:spcBef>
                <a:spcPts val="0"/>
              </a:spcBef>
              <a:defRPr/>
            </a:lvl4pPr>
            <a:lvl5pPr lvl="4" rtl="0" algn="ctr">
              <a:spcBef>
                <a:spcPts val="0"/>
              </a:spcBef>
              <a:defRPr/>
            </a:lvl5pPr>
            <a:lvl6pPr lvl="5" rtl="0" algn="ctr">
              <a:spcBef>
                <a:spcPts val="0"/>
              </a:spcBef>
              <a:defRPr/>
            </a:lvl6pPr>
            <a:lvl7pPr lvl="6" rtl="0" algn="ctr">
              <a:spcBef>
                <a:spcPts val="0"/>
              </a:spcBef>
              <a:defRPr/>
            </a:lvl7pPr>
            <a:lvl8pPr lvl="7" rtl="0" algn="ctr">
              <a:spcBef>
                <a:spcPts val="0"/>
              </a:spcBef>
              <a:defRPr/>
            </a:lvl8pPr>
            <a:lvl9pPr lvl="8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Canvas_Primaria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205625" y="1734850"/>
            <a:ext cx="3408300" cy="14700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indent="-292100" lvl="0" marL="584200" rtl="0">
              <a:spcBef>
                <a:spcPts val="0"/>
              </a:spcBef>
              <a:buSzPct val="100000"/>
              <a:defRPr sz="1000"/>
            </a:lvl1pPr>
            <a:lvl2pPr indent="-292100" lvl="1" marL="584200" rtl="0">
              <a:spcBef>
                <a:spcPts val="0"/>
              </a:spcBef>
              <a:buSzPct val="100000"/>
              <a:defRPr sz="1000"/>
            </a:lvl2pPr>
            <a:lvl3pPr indent="-292100" lvl="2" marL="584200" rtl="0">
              <a:spcBef>
                <a:spcPts val="0"/>
              </a:spcBef>
              <a:buSzPct val="100000"/>
              <a:defRPr sz="1000"/>
            </a:lvl3pPr>
            <a:lvl4pPr indent="-292100" lvl="3" marL="584200" rtl="0">
              <a:spcBef>
                <a:spcPts val="0"/>
              </a:spcBef>
              <a:buSzPct val="100000"/>
              <a:defRPr sz="1000"/>
            </a:lvl4pPr>
            <a:lvl5pPr indent="-292100" lvl="4" marL="584200" rtl="0">
              <a:spcBef>
                <a:spcPts val="0"/>
              </a:spcBef>
              <a:buSzPct val="100000"/>
              <a:defRPr sz="1000"/>
            </a:lvl5pPr>
            <a:lvl6pPr indent="-292100" lvl="5" marL="584200" rtl="0">
              <a:spcBef>
                <a:spcPts val="0"/>
              </a:spcBef>
              <a:buSzPct val="100000"/>
              <a:defRPr sz="1000"/>
            </a:lvl6pPr>
            <a:lvl7pPr indent="-292100" lvl="6" marL="584200" rtl="0">
              <a:spcBef>
                <a:spcPts val="0"/>
              </a:spcBef>
              <a:buSzPct val="100000"/>
              <a:defRPr sz="1000"/>
            </a:lvl7pPr>
            <a:lvl8pPr indent="-292100" lvl="7" marL="584200" rtl="0">
              <a:spcBef>
                <a:spcPts val="0"/>
              </a:spcBef>
              <a:buSzPct val="100000"/>
              <a:defRPr sz="1000"/>
            </a:lvl8pPr>
            <a:lvl9pPr indent="-292100" lvl="8" marL="584200"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205625" y="3567600"/>
            <a:ext cx="3408300" cy="14700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indent="-292100" lvl="0" marL="584200" rtl="0">
              <a:lnSpc>
                <a:spcPct val="100000"/>
              </a:lnSpc>
              <a:spcBef>
                <a:spcPts val="0"/>
              </a:spcBef>
              <a:buSzPct val="100000"/>
              <a:defRPr sz="1000"/>
            </a:lvl1pPr>
            <a:lvl2pPr indent="-292100" lvl="1" marL="584200" rtl="0">
              <a:lnSpc>
                <a:spcPct val="100000"/>
              </a:lnSpc>
              <a:spcBef>
                <a:spcPts val="0"/>
              </a:spcBef>
              <a:buSzPct val="100000"/>
              <a:defRPr sz="1000"/>
            </a:lvl2pPr>
            <a:lvl3pPr indent="-292100" lvl="2" marL="584200" rtl="0">
              <a:lnSpc>
                <a:spcPct val="100000"/>
              </a:lnSpc>
              <a:spcBef>
                <a:spcPts val="0"/>
              </a:spcBef>
              <a:buSzPct val="100000"/>
              <a:defRPr sz="1000"/>
            </a:lvl3pPr>
            <a:lvl4pPr indent="-292100" lvl="3" marL="584200" rtl="0">
              <a:lnSpc>
                <a:spcPct val="100000"/>
              </a:lnSpc>
              <a:spcBef>
                <a:spcPts val="0"/>
              </a:spcBef>
              <a:buSzPct val="100000"/>
              <a:defRPr sz="1000"/>
            </a:lvl4pPr>
            <a:lvl5pPr indent="-292100" lvl="4" marL="584200" rtl="0">
              <a:lnSpc>
                <a:spcPct val="100000"/>
              </a:lnSpc>
              <a:spcBef>
                <a:spcPts val="0"/>
              </a:spcBef>
              <a:buSzPct val="100000"/>
              <a:defRPr sz="1000"/>
            </a:lvl5pPr>
            <a:lvl6pPr indent="-292100" lvl="5" marL="584200" rtl="0">
              <a:lnSpc>
                <a:spcPct val="100000"/>
              </a:lnSpc>
              <a:spcBef>
                <a:spcPts val="0"/>
              </a:spcBef>
              <a:buSzPct val="100000"/>
              <a:defRPr sz="1000"/>
            </a:lvl6pPr>
            <a:lvl7pPr indent="-292100" lvl="6" marL="584200" rtl="0">
              <a:lnSpc>
                <a:spcPct val="100000"/>
              </a:lnSpc>
              <a:spcBef>
                <a:spcPts val="0"/>
              </a:spcBef>
              <a:buSzPct val="100000"/>
              <a:defRPr sz="1000"/>
            </a:lvl7pPr>
            <a:lvl8pPr indent="-292100" lvl="7" marL="584200" rtl="0">
              <a:lnSpc>
                <a:spcPct val="100000"/>
              </a:lnSpc>
              <a:spcBef>
                <a:spcPts val="0"/>
              </a:spcBef>
              <a:buSzPct val="100000"/>
              <a:defRPr sz="1000"/>
            </a:lvl8pPr>
            <a:lvl9pPr indent="-292100" lvl="8" marL="584200" rtl="0">
              <a:lnSpc>
                <a:spcPct val="100000"/>
              </a:lnSpc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51" name="Shape 51"/>
          <p:cNvSpPr txBox="1"/>
          <p:nvPr>
            <p:ph idx="3" type="body"/>
          </p:nvPr>
        </p:nvSpPr>
        <p:spPr>
          <a:xfrm>
            <a:off x="205625" y="5342399"/>
            <a:ext cx="3408300" cy="21195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9pPr>
          </a:lstStyle>
          <a:p/>
        </p:txBody>
      </p:sp>
      <p:sp>
        <p:nvSpPr>
          <p:cNvPr id="52" name="Shape 52"/>
          <p:cNvSpPr txBox="1"/>
          <p:nvPr>
            <p:ph idx="4" type="body"/>
          </p:nvPr>
        </p:nvSpPr>
        <p:spPr>
          <a:xfrm>
            <a:off x="7286725" y="2724950"/>
            <a:ext cx="3313500" cy="31143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indent="-292100" lvl="0" marL="584200" rtl="0">
              <a:spcBef>
                <a:spcPts val="0"/>
              </a:spcBef>
              <a:buSzPct val="100000"/>
              <a:defRPr sz="1000"/>
            </a:lvl1pPr>
            <a:lvl2pPr indent="-292100" lvl="1" marL="584200" rtl="0">
              <a:spcBef>
                <a:spcPts val="0"/>
              </a:spcBef>
              <a:buSzPct val="100000"/>
              <a:defRPr sz="1000"/>
            </a:lvl2pPr>
            <a:lvl3pPr indent="-292100" lvl="2" marL="584200" rtl="0">
              <a:spcBef>
                <a:spcPts val="0"/>
              </a:spcBef>
              <a:buSzPct val="100000"/>
              <a:defRPr sz="1000"/>
            </a:lvl3pPr>
            <a:lvl4pPr indent="-292100" lvl="3" marL="584200" rtl="0">
              <a:spcBef>
                <a:spcPts val="0"/>
              </a:spcBef>
              <a:buSzPct val="100000"/>
              <a:defRPr sz="1000"/>
            </a:lvl4pPr>
            <a:lvl5pPr indent="-292100" lvl="4" marL="584200" rtl="0">
              <a:spcBef>
                <a:spcPts val="0"/>
              </a:spcBef>
              <a:buSzPct val="100000"/>
              <a:defRPr sz="1000"/>
            </a:lvl5pPr>
            <a:lvl6pPr indent="-292100" lvl="5" marL="584200" rtl="0">
              <a:spcBef>
                <a:spcPts val="0"/>
              </a:spcBef>
              <a:buSzPct val="100000"/>
              <a:defRPr sz="1000"/>
            </a:lvl6pPr>
            <a:lvl7pPr indent="-292100" lvl="6" marL="584200" rtl="0">
              <a:spcBef>
                <a:spcPts val="0"/>
              </a:spcBef>
              <a:buSzPct val="100000"/>
              <a:defRPr sz="1000"/>
            </a:lvl7pPr>
            <a:lvl8pPr indent="-292100" lvl="7" marL="584200" rtl="0">
              <a:spcBef>
                <a:spcPts val="0"/>
              </a:spcBef>
              <a:buSzPct val="100000"/>
              <a:defRPr sz="1000"/>
            </a:lvl8pPr>
            <a:lvl9pPr indent="-292100" lvl="8" marL="584200"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53" name="Shape 53"/>
          <p:cNvSpPr txBox="1"/>
          <p:nvPr>
            <p:ph idx="5" type="body"/>
          </p:nvPr>
        </p:nvSpPr>
        <p:spPr>
          <a:xfrm>
            <a:off x="7286725" y="6153950"/>
            <a:ext cx="3313500" cy="13077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9pPr>
          </a:lstStyle>
          <a:p/>
        </p:txBody>
      </p:sp>
      <p:sp>
        <p:nvSpPr>
          <p:cNvPr id="54" name="Shape 54"/>
          <p:cNvSpPr txBox="1"/>
          <p:nvPr/>
        </p:nvSpPr>
        <p:spPr>
          <a:xfrm>
            <a:off x="205625" y="205675"/>
            <a:ext cx="2546700" cy="4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s" sz="1800">
                <a:solidFill>
                  <a:srgbClr val="93C47D"/>
                </a:solidFill>
              </a:rPr>
              <a:t>Título del proyecto: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205625" y="755574"/>
            <a:ext cx="2144400" cy="4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 sz="1800">
                <a:solidFill>
                  <a:srgbClr val="351C75"/>
                </a:solidFill>
              </a:rPr>
              <a:t>Pregunta guía: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205625" y="1373975"/>
            <a:ext cx="2373600" cy="4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Competencias clave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3797850" y="2355799"/>
            <a:ext cx="203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Tareas</a:t>
            </a:r>
            <a:r>
              <a:rPr lang="es" sz="1800"/>
              <a:t>: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205619" y="3152959"/>
            <a:ext cx="2820600" cy="473699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Estándares de aprendizaje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3782325" y="5791950"/>
            <a:ext cx="1976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Difusión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205625" y="4964912"/>
            <a:ext cx="2373600" cy="4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Plan de evaluación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7286725" y="5785598"/>
            <a:ext cx="3213000" cy="4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Agrupamientos/organización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7286731" y="2393231"/>
            <a:ext cx="2820600" cy="4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Recursos:</a:t>
            </a:r>
          </a:p>
        </p:txBody>
      </p:sp>
      <p:pic>
        <p:nvPicPr>
          <p:cNvPr descr="tools-1468174_640.png" id="63" name="Shape 6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043335" y="2437693"/>
            <a:ext cx="556875" cy="55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3335" y="5878152"/>
            <a:ext cx="556875" cy="55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6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56995" y="3267050"/>
            <a:ext cx="556874" cy="55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56995" y="1426413"/>
            <a:ext cx="556874" cy="556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56995" y="5107666"/>
            <a:ext cx="556874" cy="55687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/>
          <p:nvPr>
            <p:ph idx="6" type="body"/>
          </p:nvPr>
        </p:nvSpPr>
        <p:spPr>
          <a:xfrm>
            <a:off x="3793575" y="6170850"/>
            <a:ext cx="3313500" cy="13077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defRPr sz="1000"/>
            </a:lvl9pPr>
          </a:lstStyle>
          <a:p/>
        </p:txBody>
      </p:sp>
      <p:sp>
        <p:nvSpPr>
          <p:cNvPr id="69" name="Shape 69"/>
          <p:cNvSpPr txBox="1"/>
          <p:nvPr>
            <p:ph idx="7" type="body"/>
          </p:nvPr>
        </p:nvSpPr>
        <p:spPr>
          <a:xfrm>
            <a:off x="3793550" y="2724950"/>
            <a:ext cx="3313500" cy="31143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indent="-292100" lvl="0" marL="584200" rtl="0">
              <a:spcBef>
                <a:spcPts val="0"/>
              </a:spcBef>
              <a:buSzPct val="100000"/>
              <a:defRPr sz="1000"/>
            </a:lvl1pPr>
            <a:lvl2pPr indent="-292100" lvl="1" marL="584200" rtl="0">
              <a:spcBef>
                <a:spcPts val="0"/>
              </a:spcBef>
              <a:buSzPct val="100000"/>
              <a:defRPr sz="1000"/>
            </a:lvl2pPr>
            <a:lvl3pPr indent="-292100" lvl="2" marL="584200" rtl="0">
              <a:spcBef>
                <a:spcPts val="0"/>
              </a:spcBef>
              <a:buSzPct val="100000"/>
              <a:defRPr sz="1000"/>
            </a:lvl3pPr>
            <a:lvl4pPr indent="-292100" lvl="3" marL="584200" rtl="0">
              <a:spcBef>
                <a:spcPts val="0"/>
              </a:spcBef>
              <a:buSzPct val="100000"/>
              <a:defRPr sz="1000"/>
            </a:lvl4pPr>
            <a:lvl5pPr indent="-292100" lvl="4" marL="584200" rtl="0">
              <a:spcBef>
                <a:spcPts val="0"/>
              </a:spcBef>
              <a:buSzPct val="100000"/>
              <a:defRPr sz="1000"/>
            </a:lvl5pPr>
            <a:lvl6pPr indent="-292100" lvl="5" marL="584200" rtl="0">
              <a:spcBef>
                <a:spcPts val="0"/>
              </a:spcBef>
              <a:buSzPct val="100000"/>
              <a:defRPr sz="1000"/>
            </a:lvl6pPr>
            <a:lvl7pPr indent="-292100" lvl="6" marL="584200" rtl="0">
              <a:spcBef>
                <a:spcPts val="0"/>
              </a:spcBef>
              <a:buSzPct val="100000"/>
              <a:defRPr sz="1000"/>
            </a:lvl7pPr>
            <a:lvl8pPr indent="-292100" lvl="7" marL="584200" rtl="0">
              <a:spcBef>
                <a:spcPts val="0"/>
              </a:spcBef>
              <a:buSzPct val="100000"/>
              <a:defRPr sz="1000"/>
            </a:lvl8pPr>
            <a:lvl9pPr indent="-292100" lvl="8" marL="584200"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pic>
        <p:nvPicPr>
          <p:cNvPr id="70" name="Shape 7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68815" y="2437693"/>
            <a:ext cx="556875" cy="55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550165" y="5896388"/>
            <a:ext cx="556874" cy="55687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 txBox="1"/>
          <p:nvPr/>
        </p:nvSpPr>
        <p:spPr>
          <a:xfrm>
            <a:off x="3797850" y="1337350"/>
            <a:ext cx="2036700" cy="4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Producto final</a:t>
            </a:r>
            <a:r>
              <a:rPr lang="es" sz="1800"/>
              <a:t>:</a:t>
            </a:r>
          </a:p>
        </p:txBody>
      </p:sp>
      <p:sp>
        <p:nvSpPr>
          <p:cNvPr id="73" name="Shape 73"/>
          <p:cNvSpPr txBox="1"/>
          <p:nvPr>
            <p:ph idx="8" type="body"/>
          </p:nvPr>
        </p:nvSpPr>
        <p:spPr>
          <a:xfrm>
            <a:off x="3797850" y="1734850"/>
            <a:ext cx="6802500" cy="6585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indent="-292100" lvl="0" marL="584200" rtl="0">
              <a:spcBef>
                <a:spcPts val="0"/>
              </a:spcBef>
              <a:buSzPct val="100000"/>
              <a:defRPr sz="1000"/>
            </a:lvl1pPr>
            <a:lvl2pPr indent="-292100" lvl="1" marL="584200" rtl="0">
              <a:spcBef>
                <a:spcPts val="0"/>
              </a:spcBef>
              <a:buSzPct val="100000"/>
              <a:defRPr sz="1000"/>
            </a:lvl2pPr>
            <a:lvl3pPr indent="-292100" lvl="2" marL="584200" rtl="0">
              <a:spcBef>
                <a:spcPts val="0"/>
              </a:spcBef>
              <a:buSzPct val="100000"/>
              <a:defRPr sz="1000"/>
            </a:lvl3pPr>
            <a:lvl4pPr indent="-292100" lvl="3" marL="584200" rtl="0">
              <a:spcBef>
                <a:spcPts val="0"/>
              </a:spcBef>
              <a:buSzPct val="100000"/>
              <a:defRPr sz="1000"/>
            </a:lvl4pPr>
            <a:lvl5pPr indent="-292100" lvl="4" marL="584200" rtl="0">
              <a:spcBef>
                <a:spcPts val="0"/>
              </a:spcBef>
              <a:buSzPct val="100000"/>
              <a:defRPr sz="1000"/>
            </a:lvl5pPr>
            <a:lvl6pPr indent="-292100" lvl="5" marL="584200" rtl="0">
              <a:spcBef>
                <a:spcPts val="0"/>
              </a:spcBef>
              <a:buSzPct val="100000"/>
              <a:defRPr sz="1000"/>
            </a:lvl6pPr>
            <a:lvl7pPr indent="-292100" lvl="6" marL="584200" rtl="0">
              <a:spcBef>
                <a:spcPts val="0"/>
              </a:spcBef>
              <a:buSzPct val="100000"/>
              <a:defRPr sz="1000"/>
            </a:lvl7pPr>
            <a:lvl8pPr indent="-292100" lvl="7" marL="584200" rtl="0">
              <a:spcBef>
                <a:spcPts val="0"/>
              </a:spcBef>
              <a:buSzPct val="100000"/>
              <a:defRPr sz="1000"/>
            </a:lvl8pPr>
            <a:lvl9pPr indent="-292100" lvl="8" marL="584200"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pic>
        <p:nvPicPr>
          <p:cNvPr id="74" name="Shape 7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0043335" y="1407001"/>
            <a:ext cx="556875" cy="556874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 txBox="1"/>
          <p:nvPr>
            <p:ph idx="9" type="body"/>
          </p:nvPr>
        </p:nvSpPr>
        <p:spPr>
          <a:xfrm>
            <a:off x="2752325" y="781000"/>
            <a:ext cx="7848000" cy="5568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indent="-292100" lvl="0" marL="584200" rtl="0">
              <a:spcBef>
                <a:spcPts val="0"/>
              </a:spcBef>
              <a:buSzPct val="100000"/>
              <a:defRPr sz="1200"/>
            </a:lvl1pPr>
            <a:lvl2pPr indent="-292100" lvl="1" marL="584200" rtl="0">
              <a:spcBef>
                <a:spcPts val="0"/>
              </a:spcBef>
              <a:buSzPct val="100000"/>
              <a:defRPr sz="1200"/>
            </a:lvl2pPr>
            <a:lvl3pPr indent="-292100" lvl="2" marL="584200" rtl="0">
              <a:spcBef>
                <a:spcPts val="0"/>
              </a:spcBef>
              <a:buSzPct val="100000"/>
              <a:defRPr sz="1200"/>
            </a:lvl3pPr>
            <a:lvl4pPr indent="-292100" lvl="3" marL="584200" rtl="0">
              <a:spcBef>
                <a:spcPts val="0"/>
              </a:spcBef>
              <a:buSzPct val="100000"/>
              <a:defRPr sz="1200"/>
            </a:lvl4pPr>
            <a:lvl5pPr indent="-292100" lvl="4" marL="584200" rtl="0">
              <a:spcBef>
                <a:spcPts val="0"/>
              </a:spcBef>
              <a:buSzPct val="100000"/>
              <a:defRPr sz="1200"/>
            </a:lvl5pPr>
            <a:lvl6pPr indent="-292100" lvl="5" marL="584200" rtl="0">
              <a:spcBef>
                <a:spcPts val="0"/>
              </a:spcBef>
              <a:buSzPct val="100000"/>
              <a:defRPr sz="1200"/>
            </a:lvl6pPr>
            <a:lvl7pPr indent="-292100" lvl="6" marL="584200" rtl="0">
              <a:spcBef>
                <a:spcPts val="0"/>
              </a:spcBef>
              <a:buSzPct val="100000"/>
              <a:defRPr sz="1200"/>
            </a:lvl7pPr>
            <a:lvl8pPr indent="-292100" lvl="7" marL="584200" rtl="0">
              <a:spcBef>
                <a:spcPts val="0"/>
              </a:spcBef>
              <a:buSzPct val="100000"/>
              <a:defRPr sz="1200"/>
            </a:lvl8pPr>
            <a:lvl9pPr indent="-292100" lvl="8" marL="584200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76" name="Shape 76"/>
          <p:cNvSpPr txBox="1"/>
          <p:nvPr>
            <p:ph idx="13" type="body"/>
          </p:nvPr>
        </p:nvSpPr>
        <p:spPr>
          <a:xfrm>
            <a:off x="2752325" y="171400"/>
            <a:ext cx="7848000" cy="556800"/>
          </a:xfrm>
          <a:prstGeom prst="rect">
            <a:avLst/>
          </a:prstGeom>
          <a:ln cap="flat" cmpd="sng" w="9525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116050" lIns="116050" rIns="116050" tIns="116050"/>
          <a:lstStyle>
            <a:lvl1pPr indent="-292100" lvl="0" marL="584200" rtl="0">
              <a:spcBef>
                <a:spcPts val="0"/>
              </a:spcBef>
              <a:buSzPct val="100000"/>
              <a:defRPr sz="1400"/>
            </a:lvl1pPr>
            <a:lvl2pPr indent="-292100" lvl="1" marL="584200" rtl="0">
              <a:spcBef>
                <a:spcPts val="0"/>
              </a:spcBef>
              <a:buSzPct val="100000"/>
              <a:defRPr sz="1400"/>
            </a:lvl2pPr>
            <a:lvl3pPr indent="-292100" lvl="2" marL="584200" rtl="0">
              <a:spcBef>
                <a:spcPts val="0"/>
              </a:spcBef>
              <a:buSzPct val="100000"/>
              <a:defRPr sz="1400"/>
            </a:lvl3pPr>
            <a:lvl4pPr indent="-292100" lvl="3" marL="584200" rtl="0">
              <a:spcBef>
                <a:spcPts val="0"/>
              </a:spcBef>
              <a:buSzPct val="100000"/>
              <a:defRPr sz="1400"/>
            </a:lvl4pPr>
            <a:lvl5pPr indent="-292100" lvl="4" marL="584200" rtl="0">
              <a:spcBef>
                <a:spcPts val="0"/>
              </a:spcBef>
              <a:buSzPct val="100000"/>
              <a:defRPr sz="1400"/>
            </a:lvl5pPr>
            <a:lvl6pPr indent="-292100" lvl="5" marL="584200" rtl="0">
              <a:spcBef>
                <a:spcPts val="0"/>
              </a:spcBef>
              <a:buSzPct val="100000"/>
              <a:defRPr sz="1400"/>
            </a:lvl6pPr>
            <a:lvl7pPr indent="-292100" lvl="6" marL="584200" rtl="0">
              <a:spcBef>
                <a:spcPts val="0"/>
              </a:spcBef>
              <a:buSzPct val="100000"/>
              <a:defRPr sz="1400"/>
            </a:lvl7pPr>
            <a:lvl8pPr indent="-292100" lvl="7" marL="584200" rtl="0">
              <a:spcBef>
                <a:spcPts val="0"/>
              </a:spcBef>
              <a:buSzPct val="100000"/>
              <a:defRPr sz="1400"/>
            </a:lvl8pPr>
            <a:lvl9pPr indent="-292100" lvl="8" marL="584200" rtl="0">
              <a:spcBef>
                <a:spcPts val="0"/>
              </a:spcBef>
              <a:buSzPct val="100000"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rIns="116050" tIns="116050"/>
          <a:lstStyle>
            <a:lvl1pPr lvl="0" rtl="0" algn="ctr">
              <a:spcBef>
                <a:spcPts val="0"/>
              </a:spcBef>
              <a:buSzPct val="100000"/>
              <a:defRPr sz="4600"/>
            </a:lvl1pPr>
            <a:lvl2pPr lvl="1" rtl="0" algn="ctr">
              <a:spcBef>
                <a:spcPts val="0"/>
              </a:spcBef>
              <a:buSzPct val="100000"/>
              <a:defRPr sz="4600"/>
            </a:lvl2pPr>
            <a:lvl3pPr lvl="2" rtl="0" algn="ctr">
              <a:spcBef>
                <a:spcPts val="0"/>
              </a:spcBef>
              <a:buSzPct val="100000"/>
              <a:defRPr sz="4600"/>
            </a:lvl3pPr>
            <a:lvl4pPr lvl="3" rtl="0" algn="ctr">
              <a:spcBef>
                <a:spcPts val="0"/>
              </a:spcBef>
              <a:buSzPct val="100000"/>
              <a:defRPr sz="4600"/>
            </a:lvl4pPr>
            <a:lvl5pPr lvl="4" rtl="0" algn="ctr">
              <a:spcBef>
                <a:spcPts val="0"/>
              </a:spcBef>
              <a:buSzPct val="100000"/>
              <a:defRPr sz="4600"/>
            </a:lvl5pPr>
            <a:lvl6pPr lvl="5" rtl="0" algn="ctr">
              <a:spcBef>
                <a:spcPts val="0"/>
              </a:spcBef>
              <a:buSzPct val="100000"/>
              <a:defRPr sz="4600"/>
            </a:lvl6pPr>
            <a:lvl7pPr lvl="6" rtl="0" algn="ctr">
              <a:spcBef>
                <a:spcPts val="0"/>
              </a:spcBef>
              <a:buSzPct val="100000"/>
              <a:defRPr sz="4600"/>
            </a:lvl7pPr>
            <a:lvl8pPr lvl="7" rtl="0" algn="ctr">
              <a:spcBef>
                <a:spcPts val="0"/>
              </a:spcBef>
              <a:buSzPct val="100000"/>
              <a:defRPr sz="4600"/>
            </a:lvl8pPr>
            <a:lvl9pPr lvl="8" rtl="0" algn="ctr">
              <a:spcBef>
                <a:spcPts val="0"/>
              </a:spcBef>
              <a:buSzPct val="100000"/>
              <a:defRPr sz="4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64468" y="654104"/>
            <a:ext cx="9963000" cy="841800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64468" y="1693926"/>
            <a:ext cx="9963000" cy="5021400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64468" y="654104"/>
            <a:ext cx="9963000" cy="841800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64468" y="1693926"/>
            <a:ext cx="4677000" cy="5021400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5650483" y="1693926"/>
            <a:ext cx="4677000" cy="5021400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>
              <a:spcBef>
                <a:spcPts val="0"/>
              </a:spcBef>
              <a:buSzPct val="100000"/>
              <a:defRPr sz="18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64468" y="654104"/>
            <a:ext cx="9963000" cy="841800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64468" y="816629"/>
            <a:ext cx="3283500" cy="1110600"/>
          </a:xfrm>
          <a:prstGeom prst="rect">
            <a:avLst/>
          </a:prstGeom>
        </p:spPr>
        <p:txBody>
          <a:bodyPr anchorCtr="0" anchor="b" bIns="116050" lIns="116050" rIns="116050" tIns="116050"/>
          <a:lstStyle>
            <a:lvl1pPr lvl="0" rtl="0">
              <a:spcBef>
                <a:spcPts val="0"/>
              </a:spcBef>
              <a:buSzPct val="100000"/>
              <a:defRPr sz="3000"/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64468" y="2042456"/>
            <a:ext cx="3283500" cy="4673099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573245" y="661637"/>
            <a:ext cx="7445700" cy="6012599"/>
          </a:xfrm>
          <a:prstGeom prst="rect">
            <a:avLst/>
          </a:prstGeom>
        </p:spPr>
        <p:txBody>
          <a:bodyPr anchorCtr="0" anchor="ctr" bIns="116050" lIns="116050" rIns="116050" tIns="116050"/>
          <a:lstStyle>
            <a:lvl1pPr lvl="0" rtl="0">
              <a:spcBef>
                <a:spcPts val="0"/>
              </a:spcBef>
              <a:buSzPct val="100000"/>
              <a:defRPr sz="6100"/>
            </a:lvl1pPr>
            <a:lvl2pPr lvl="1" rtl="0">
              <a:spcBef>
                <a:spcPts val="0"/>
              </a:spcBef>
              <a:buSzPct val="100000"/>
              <a:defRPr sz="6100"/>
            </a:lvl2pPr>
            <a:lvl3pPr lvl="2" rtl="0">
              <a:spcBef>
                <a:spcPts val="0"/>
              </a:spcBef>
              <a:buSzPct val="100000"/>
              <a:defRPr sz="6100"/>
            </a:lvl3pPr>
            <a:lvl4pPr lvl="3" rtl="0">
              <a:spcBef>
                <a:spcPts val="0"/>
              </a:spcBef>
              <a:buSzPct val="100000"/>
              <a:defRPr sz="6100"/>
            </a:lvl4pPr>
            <a:lvl5pPr lvl="4" rtl="0">
              <a:spcBef>
                <a:spcPts val="0"/>
              </a:spcBef>
              <a:buSzPct val="100000"/>
              <a:defRPr sz="6100"/>
            </a:lvl5pPr>
            <a:lvl6pPr lvl="5" rtl="0">
              <a:spcBef>
                <a:spcPts val="0"/>
              </a:spcBef>
              <a:buSzPct val="100000"/>
              <a:defRPr sz="6100"/>
            </a:lvl6pPr>
            <a:lvl7pPr lvl="6" rtl="0">
              <a:spcBef>
                <a:spcPts val="0"/>
              </a:spcBef>
              <a:buSzPct val="100000"/>
              <a:defRPr sz="6100"/>
            </a:lvl7pPr>
            <a:lvl8pPr lvl="7" rtl="0">
              <a:spcBef>
                <a:spcPts val="0"/>
              </a:spcBef>
              <a:buSzPct val="100000"/>
              <a:defRPr sz="6100"/>
            </a:lvl8pPr>
            <a:lvl9pPr lvl="8" rtl="0">
              <a:spcBef>
                <a:spcPts val="0"/>
              </a:spcBef>
              <a:buSzPct val="100000"/>
              <a:defRPr sz="61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5346000" y="-183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rIns="116050" tIns="11605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310446" y="1812540"/>
            <a:ext cx="4730100" cy="2178600"/>
          </a:xfrm>
          <a:prstGeom prst="rect">
            <a:avLst/>
          </a:prstGeom>
        </p:spPr>
        <p:txBody>
          <a:bodyPr anchorCtr="0" anchor="b" bIns="116050" lIns="116050" rIns="116050" tIns="116050"/>
          <a:lstStyle>
            <a:lvl1pPr lvl="0" rtl="0" algn="ctr">
              <a:spcBef>
                <a:spcPts val="0"/>
              </a:spcBef>
              <a:buSzPct val="100000"/>
              <a:defRPr sz="5300"/>
            </a:lvl1pPr>
            <a:lvl2pPr lvl="1" rtl="0" algn="ctr">
              <a:spcBef>
                <a:spcPts val="0"/>
              </a:spcBef>
              <a:buSzPct val="100000"/>
              <a:defRPr sz="5300"/>
            </a:lvl2pPr>
            <a:lvl3pPr lvl="2" rtl="0" algn="ctr">
              <a:spcBef>
                <a:spcPts val="0"/>
              </a:spcBef>
              <a:buSzPct val="100000"/>
              <a:defRPr sz="5300"/>
            </a:lvl3pPr>
            <a:lvl4pPr lvl="3" rtl="0" algn="ctr">
              <a:spcBef>
                <a:spcPts val="0"/>
              </a:spcBef>
              <a:buSzPct val="100000"/>
              <a:defRPr sz="5300"/>
            </a:lvl4pPr>
            <a:lvl5pPr lvl="4" rtl="0" algn="ctr">
              <a:spcBef>
                <a:spcPts val="0"/>
              </a:spcBef>
              <a:buSzPct val="100000"/>
              <a:defRPr sz="5300"/>
            </a:lvl5pPr>
            <a:lvl6pPr lvl="5" rtl="0" algn="ctr">
              <a:spcBef>
                <a:spcPts val="0"/>
              </a:spcBef>
              <a:buSzPct val="100000"/>
              <a:defRPr sz="5300"/>
            </a:lvl6pPr>
            <a:lvl7pPr lvl="6" rtl="0" algn="ctr">
              <a:spcBef>
                <a:spcPts val="0"/>
              </a:spcBef>
              <a:buSzPct val="100000"/>
              <a:defRPr sz="5300"/>
            </a:lvl7pPr>
            <a:lvl8pPr lvl="7" rtl="0" algn="ctr">
              <a:spcBef>
                <a:spcPts val="0"/>
              </a:spcBef>
              <a:buSzPct val="100000"/>
              <a:defRPr sz="5300"/>
            </a:lvl8pPr>
            <a:lvl9pPr lvl="8" rtl="0" algn="ctr">
              <a:spcBef>
                <a:spcPts val="0"/>
              </a:spcBef>
              <a:buSzPct val="100000"/>
              <a:defRPr sz="53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310446" y="4120005"/>
            <a:ext cx="4730100" cy="1815300"/>
          </a:xfrm>
          <a:prstGeom prst="rect">
            <a:avLst/>
          </a:prstGeom>
        </p:spPr>
        <p:txBody>
          <a:bodyPr anchorCtr="0" anchor="t" bIns="116050" lIns="116050" rIns="116050" tIns="11605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7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7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7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7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7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7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7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7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7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5775714" y="1064257"/>
            <a:ext cx="4486500" cy="5431200"/>
          </a:xfrm>
          <a:prstGeom prst="rect">
            <a:avLst/>
          </a:prstGeom>
        </p:spPr>
        <p:txBody>
          <a:bodyPr anchorCtr="0" anchor="ctr" bIns="116050" lIns="116050" rIns="116050" tIns="11605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64468" y="6218167"/>
            <a:ext cx="7014300" cy="889500"/>
          </a:xfrm>
          <a:prstGeom prst="rect">
            <a:avLst/>
          </a:prstGeom>
        </p:spPr>
        <p:txBody>
          <a:bodyPr anchorCtr="0" anchor="ctr" bIns="116050" lIns="116050" rIns="116050" tIns="11605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</p:spPr>
        <p:txBody>
          <a:bodyPr anchorCtr="0" anchor="ctr" bIns="116050" lIns="116050" rIns="116050" tIns="11605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64468" y="654104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64468" y="1693926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rIns="116050" tIns="116050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ct val="100000"/>
              <a:defRPr sz="2300">
                <a:solidFill>
                  <a:schemeClr val="dk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9906771" y="6854071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rIns="116050" tIns="116050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fld id="{00000000-1234-1234-1234-123412341234}" type="slidenum">
              <a:rPr lang="es" sz="13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3" type="body"/>
          </p:nvPr>
        </p:nvSpPr>
        <p:spPr>
          <a:xfrm>
            <a:off x="205625" y="5342399"/>
            <a:ext cx="3408300" cy="21195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idx="4" type="body"/>
          </p:nvPr>
        </p:nvSpPr>
        <p:spPr>
          <a:xfrm>
            <a:off x="7286725" y="2724950"/>
            <a:ext cx="3313500" cy="31143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indent="-292100" lvl="0" marL="584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</p:txBody>
      </p:sp>
      <p:sp>
        <p:nvSpPr>
          <p:cNvPr id="83" name="Shape 83"/>
          <p:cNvSpPr txBox="1"/>
          <p:nvPr>
            <p:ph idx="5" type="body"/>
          </p:nvPr>
        </p:nvSpPr>
        <p:spPr>
          <a:xfrm>
            <a:off x="7286725" y="6153950"/>
            <a:ext cx="3313500" cy="13077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205625" y="1734850"/>
            <a:ext cx="3408300" cy="14700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indent="-292100" lvl="0" marL="584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idx="2" type="body"/>
          </p:nvPr>
        </p:nvSpPr>
        <p:spPr>
          <a:xfrm>
            <a:off x="205625" y="3567600"/>
            <a:ext cx="3408300" cy="14700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indent="-292100" lvl="0" marL="584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6" type="body"/>
          </p:nvPr>
        </p:nvSpPr>
        <p:spPr>
          <a:xfrm>
            <a:off x="3793575" y="6170850"/>
            <a:ext cx="3313500" cy="13077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>
            <p:ph idx="7" type="body"/>
          </p:nvPr>
        </p:nvSpPr>
        <p:spPr>
          <a:xfrm>
            <a:off x="3793550" y="2724950"/>
            <a:ext cx="3313500" cy="31143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>
            <p:ph idx="8" type="body"/>
          </p:nvPr>
        </p:nvSpPr>
        <p:spPr>
          <a:xfrm>
            <a:off x="3797850" y="1734850"/>
            <a:ext cx="6802500" cy="6585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idx="9" type="body"/>
          </p:nvPr>
        </p:nvSpPr>
        <p:spPr>
          <a:xfrm>
            <a:off x="2752325" y="781000"/>
            <a:ext cx="7848000" cy="5568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 txBox="1"/>
          <p:nvPr>
            <p:ph idx="13" type="body"/>
          </p:nvPr>
        </p:nvSpPr>
        <p:spPr>
          <a:xfrm>
            <a:off x="2752325" y="171400"/>
            <a:ext cx="7848000" cy="556800"/>
          </a:xfrm>
          <a:prstGeom prst="rect">
            <a:avLst/>
          </a:prstGeom>
        </p:spPr>
        <p:txBody>
          <a:bodyPr anchorCtr="0" anchor="t" bIns="116050" lIns="116050" rIns="116050" tIns="11605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